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sldIdLst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0B3E6B-8323-458C-A4C4-32A8294EB82D}" v="1" dt="2024-07-04T20:02:53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/>
    <p:restoredTop sz="94744"/>
  </p:normalViewPr>
  <p:slideViewPr>
    <p:cSldViewPr snapToGrid="0" snapToObjects="1">
      <p:cViewPr varScale="1">
        <p:scale>
          <a:sx n="73" d="100"/>
          <a:sy n="73" d="100"/>
        </p:scale>
        <p:origin x="7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 Thompson" userId="33f2f857-5d3c-4ea3-9bf9-c540b8c136db" providerId="ADAL" clId="{9C0B3E6B-8323-458C-A4C4-32A8294EB82D}"/>
    <pc:docChg chg="custSel modSld">
      <pc:chgData name="Steve Thompson" userId="33f2f857-5d3c-4ea3-9bf9-c540b8c136db" providerId="ADAL" clId="{9C0B3E6B-8323-458C-A4C4-32A8294EB82D}" dt="2024-07-04T20:03:13.034" v="7" actId="1076"/>
      <pc:docMkLst>
        <pc:docMk/>
      </pc:docMkLst>
      <pc:sldChg chg="addSp delSp modSp mod">
        <pc:chgData name="Steve Thompson" userId="33f2f857-5d3c-4ea3-9bf9-c540b8c136db" providerId="ADAL" clId="{9C0B3E6B-8323-458C-A4C4-32A8294EB82D}" dt="2024-07-04T20:03:13.034" v="7" actId="1076"/>
        <pc:sldMkLst>
          <pc:docMk/>
          <pc:sldMk cId="2236555185" sldId="256"/>
        </pc:sldMkLst>
        <pc:picChg chg="del">
          <ac:chgData name="Steve Thompson" userId="33f2f857-5d3c-4ea3-9bf9-c540b8c136db" providerId="ADAL" clId="{9C0B3E6B-8323-458C-A4C4-32A8294EB82D}" dt="2024-07-04T20:03:09.527" v="6" actId="478"/>
          <ac:picMkLst>
            <pc:docMk/>
            <pc:sldMk cId="2236555185" sldId="256"/>
            <ac:picMk id="3" creationId="{38F1A2F6-0658-D986-46A1-5FFAE0C8399A}"/>
          </ac:picMkLst>
        </pc:picChg>
        <pc:picChg chg="add mod">
          <ac:chgData name="Steve Thompson" userId="33f2f857-5d3c-4ea3-9bf9-c540b8c136db" providerId="ADAL" clId="{9C0B3E6B-8323-458C-A4C4-32A8294EB82D}" dt="2024-07-04T20:03:13.034" v="7" actId="1076"/>
          <ac:picMkLst>
            <pc:docMk/>
            <pc:sldMk cId="2236555185" sldId="256"/>
            <ac:picMk id="4" creationId="{66D8F8AD-98F8-4384-0929-5B601C63005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3391-ECC6-E04B-B4CB-AB8469C02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C33643-E18E-1F4B-9BCD-BA7749D3E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7340D-CAE8-2548-96B5-AA04A4D3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D6F1D-F0FB-9443-A179-67971197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E8B14-7360-F34D-9D30-1C0B6979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64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59F5C-A620-D546-B723-E72804F7A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C79037-8C87-414D-AFA1-1E17E89AF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1B8C4-206A-A749-A420-B6667933C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01C9D-386D-6C4E-BB8F-724D0FC8D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56391-33B9-CA4C-96E6-14FE3D5AA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34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961589-69BB-0A49-B7CF-D1DA7141D6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A9FE9F-B9DF-F347-A7E7-70FE41571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840A7-12C1-B140-9179-EA2059F5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A06B0-F6BB-4545-A997-6BACE1527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89D41-EBFD-994A-B8CE-583084272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8CC21-FD8F-D142-9D4E-AAD038B73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D13D9-8465-5440-B458-2D11CD272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BC9E-F8C1-8944-9E8A-FB83A4FC1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CF79E-BC37-6F49-A6D1-800B880E0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25D73-FEED-6B4B-B8E7-C3A17258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1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4F43B-C016-4C46-9556-75ADF138A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D8F8E-9FFF-904F-97B2-F672633F6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BCDEB-A038-D244-847A-4D8CAAA4A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227EB-FC6B-4B46-9F84-78523F6AF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43B96-0AD4-E547-8E73-1C42A6786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4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E3E7-305D-7D4F-9DBE-6AEB0807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3E63C-64A8-EE4B-B627-660C506259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CA0BC-8067-DA4C-B91F-DB1FB5E78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1FFD7A-2224-2440-B5E2-90203345A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783B3-1EB5-AB4D-8267-25297FB98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5C3CF-378C-E948-ACDA-9680ABC28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49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F0740-2CA1-3A42-BF8E-907D6E44D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1477AA-EAF7-3D4F-95E7-29F95BC67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878E02-DC82-B446-B6AD-7BF69CA17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D37C3D-0F74-E84D-984C-D372B2DD6B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1AA1AF-6936-2C4C-BBA2-0EDD2AC06A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16BB20-365F-F447-B5C6-E2BAE3761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AF5BD9-1925-6841-B9C5-2F7C9E0A4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326AF1-76D1-ED4F-A335-C58C72EDA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04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944B6-72CF-3B4A-874F-BFAD556BA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38600F-CAE5-844A-BFAD-31847B061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2C293D-8CD0-374A-8175-62AD11FC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0B69FF-2F57-6640-B07D-F861659E9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73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95E24-F1A4-D44C-9D41-FDE1DCF2F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5175B5-9FAF-BE44-ACCF-E56B53EC1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D1D960-0873-9441-B02F-B36D53733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0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7C0CB-71F1-B244-A597-CC63A7450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EBC3F-5A8A-B946-9700-92CD84D48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2FB4C-2329-7247-B581-59B14E4EF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87FC20-F6AC-A143-95DF-B0003E8F2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C0375-E626-DF4E-B70D-3260FB6C3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B13E5-96B3-1C46-BC9F-0FF29E6C9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14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FF146-56AF-8442-B6FF-124B752C5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CC8CF9-CC4A-E048-A306-8BE107B02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C4AC65-079E-B74F-A2D7-6FB9007F4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80DFF-5BF8-6F48-AD40-623222B4A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E1D1A-5BE4-1541-9A76-AD4B9C36D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E93AB7-C512-F941-92EF-C87C3DAAE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4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B97C0F-C821-004B-B4D9-728E9DC3C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200DD-42E3-C149-B2F9-E8B16F3DD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A0252-A012-EA48-85C8-F6B4114998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5C30D-16D9-C942-85BC-51F10AFD5358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A9C60-08E9-034D-B71F-E6AB3188BE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90960-058C-3047-89AE-EF56735E4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4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holding a flag">
            <a:extLst>
              <a:ext uri="{FF2B5EF4-FFF2-40B4-BE49-F238E27FC236}">
                <a16:creationId xmlns:a16="http://schemas.microsoft.com/office/drawing/2014/main" id="{66D8F8AD-98F8-4384-0929-5B601C630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555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BAD3BE96C70F4C97167712D1B08FF6" ma:contentTypeVersion="13" ma:contentTypeDescription="Create a new document." ma:contentTypeScope="" ma:versionID="f4c871dca948eb558f5ce81d0b347dc9">
  <xsd:schema xmlns:xsd="http://www.w3.org/2001/XMLSchema" xmlns:xs="http://www.w3.org/2001/XMLSchema" xmlns:p="http://schemas.microsoft.com/office/2006/metadata/properties" xmlns:ns2="943be0ec-1a1c-4509-816e-ec316063268d" xmlns:ns3="cd5930f2-e8dc-4910-9d31-1f50a2c94fff" targetNamespace="http://schemas.microsoft.com/office/2006/metadata/properties" ma:root="true" ma:fieldsID="1e915108b0cab3b87aa7b134c26de9aa" ns2:_="" ns3:_="">
    <xsd:import namespace="943be0ec-1a1c-4509-816e-ec316063268d"/>
    <xsd:import namespace="cd5930f2-e8dc-4910-9d31-1f50a2c94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3be0ec-1a1c-4509-816e-ec31606326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031d08e-9722-4ad2-9efd-643319bf92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5930f2-e8dc-4910-9d31-1f50a2c94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2e08c72-50ac-491a-9dc6-840f5e1990aa}" ma:internalName="TaxCatchAll" ma:showField="CatchAllData" ma:web="cd5930f2-e8dc-4910-9d31-1f50a2c94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D9A96D-0557-4423-846B-C4E64EABA7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139ED6-B1DC-464A-BB62-A4A0A38014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3be0ec-1a1c-4509-816e-ec316063268d"/>
    <ds:schemaRef ds:uri="cd5930f2-e8dc-4910-9d31-1f50a2c94f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Devora Griggs</dc:creator>
  <cp:lastModifiedBy>Steve Thompson</cp:lastModifiedBy>
  <cp:revision>4</cp:revision>
  <dcterms:created xsi:type="dcterms:W3CDTF">2019-09-12T17:30:40Z</dcterms:created>
  <dcterms:modified xsi:type="dcterms:W3CDTF">2024-07-04T20:03:17Z</dcterms:modified>
</cp:coreProperties>
</file>